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0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2018/6/5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/>
              <a:t>54</a:t>
            </a:r>
            <a:r>
              <a:rPr lang="ja-JP" altLang="en-US" sz="2000"/>
              <a:t>回日本周産期・新生児医学会学術集会</a:t>
            </a:r>
            <a:br>
              <a:rPr lang="ja-JP" altLang="en-US" sz="2400"/>
            </a:br>
            <a:r>
              <a:rPr lang="ja-JP" altLang="en-US" sz="3200"/>
              <a:t>利益相反状態の開示</a:t>
            </a:r>
            <a:br>
              <a:rPr lang="ja-JP" altLang="en-US" sz="240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游ゴシック</vt:lpstr>
      <vt:lpstr>Office テーマ</vt:lpstr>
      <vt:lpstr>第54回日本周産期・新生児医学会学術集会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2018-06-05T04:50:16Z</dcterms:modified>
</cp:coreProperties>
</file>